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473dec000960707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9.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2_1#c2f64b96f?vop=1&amp;pid=721569f49&amp;color=0,0,0&amp;bt=1&amp;bbb=1&amp;hb=1"/>
          <p:cNvSpPr/>
          <p:nvPr/>
        </p:nvSpPr>
        <p:spPr>
          <a:xfrm>
            <a:off x="722376" y="972000"/>
            <a:ext cx="10753344" cy="3612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本题考查古代西亚文明。选择C：据材料信息并结合所学可知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,美索不达米亚地区频繁的自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然灾害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（如洪水和干旱）以及多变的政治环境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,可能导致美索不达米亚人更加关注现实生活的稳定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和秩序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。他们的宗教信仰和神话体系中,更多体现在对现实问题的关注,如农业生产的丰饶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的保护等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。相较之下,古埃及文明依赖尼罗河的定期泛滥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,这为农业生产提供了稳定的水源和肥沃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的土壤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。这种相对稳定的自然环境可能让古埃及人更加有信心和精力去思考死后的世界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,从而形成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了复杂的宗教仪式和来世观念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。排除A：当时美索不达米亚地区生产力水平相对较低,人们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“生活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安宁富足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”的说法错误。排除B：材料强调的是古代美索不达米亚人的特点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,未涉及古代埃及的政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治统治方式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。排除D：古代美索不达米亚人同样有浓厚的宗教观念,“宗教观念淡薄”说法错误。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3_1#05057bb05?pid=721569f49&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[河北保定部分学校2025高二期末]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印度桑奇大塔浮雕（约公元前1世纪</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）描绘佛陀以菩提树象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征表现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；犍陀罗佛像（1世纪）呈现希腊化写实风格；朝鲜三国时代金铜佛像（6世纪）多带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14_1#05057bb05.bracket?pid=721569f49&amp;color=0,0,0&amp;vpa=5"/>
          <p:cNvSpPr/>
          <p:nvPr/>
        </p:nvSpPr>
        <p:spPr>
          <a:xfrm>
            <a:off x="3208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13_2#05057bb05.choices?pid=721569f49&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.佛教传播路径的地域差异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.本土观念对宗教艺术的重塑</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C.古代印度文化的丰富多彩</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.宗教艺术世俗化的必然趋势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5_1#05057bb05?vop=1&amp;pid=721569f49&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本题考查佛教与传入地区文化的交融。选择B：印度桑奇大塔浮雕用菩提树象征佛陀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陀罗佛像呈现希腊化写实风格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，朝鲜三国时代金铜佛像带“童颜”特征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，这些都表明佛像在传播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过程中</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，受到当地观念影响，其艺术呈现发生相应变化，反映出本土观念对宗教艺术的重塑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A：佛教传播路径的地域差异未被材料提及，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材料内容聚焦艺术风格演变而非传播地理路线。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C：仅凭材料中的例子无法支撑古代印度文化“丰富多彩”的结论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，材料还涵盖其他地区的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艺术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。排除D：材料内容未体现世俗化特征。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4_BD.16_1#c4842034f?htil=1&amp;pid=721569f49&amp;color=0,0,0&amp;tib=255,255,255"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190998" y="2272860"/>
            <a:ext cx="1810512"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4_BD.16_2#c4842034f?htil=1&amp;pid=721569f49&amp;color=0,0,0&amp;bt=1&amp;bbb=1&amp;hb=1"/>
          <p:cNvSpPr/>
          <p:nvPr/>
        </p:nvSpPr>
        <p:spPr>
          <a:xfrm>
            <a:off x="722376" y="972000"/>
            <a:ext cx="8851392"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[浙江杭州部分学校2025高二期中</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下图是一幅出土于意大利古城庞贝的马赛克镶嵌画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，创作于公</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元前1世纪早期，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描绘了柏拉图与学生讨论哲学问题的情景。这幅镶嵌画的出土(</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4_AN.17_1#c4842034f.bracket?pid=721569f49&amp;color=0,0,0&amp;vpa=6"/>
          <p:cNvSpPr/>
          <p:nvPr/>
        </p:nvSpPr>
        <p:spPr>
          <a:xfrm>
            <a:off x="9708896" y="1478095"/>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4_BD.16_3#c4842034f.choices?htil=1&amp;pid=721569f49&amp;color=0,0,0&amp;bbb=1"/>
          <p:cNvSpPr/>
          <p:nvPr/>
        </p:nvSpPr>
        <p:spPr>
          <a:xfrm>
            <a:off x="722376" y="4765489"/>
            <a:ext cx="8851392" cy="843153"/>
          </a:xfrm>
          <a:prstGeom prst="rect">
            <a:avLst/>
          </a:prstGeom>
          <a:noFill/>
        </p:spPr>
        <p:txBody>
          <a:bodyPr wrap="none" lIns="0" tIns="0" rIns="0" bIns="0" rtlCol="0" anchor="t"/>
          <a:lstStyle/>
          <a:p>
            <a:pPr latinLnBrk="1">
              <a:lnSpc>
                <a:spcPts val="3600"/>
              </a:lnSpc>
              <a:tabLst>
                <a:tab pos="45332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.体现了古罗马建筑最主要的特征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.发展了独具特色的拉丁民族文化</a:t>
            </a:r>
            <a:endParaRPr lang="en-US" altLang="zh-CN" sz="2000" dirty="0"/>
          </a:p>
          <a:p>
            <a:pPr latinLnBrk="1">
              <a:lnSpc>
                <a:spcPts val="3400"/>
              </a:lnSpc>
              <a:tabLst>
                <a:tab pos="453326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C.说明了希腊哲学家理性地解释世界</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.反映了古希腊文化在古罗马的传承</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8_1#c4842034f?vop=1&amp;pid=721569f49&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本题考查古罗马对古希腊文化的继承。选择D：根据材料可知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，古罗马在征服希腊后大量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吸收希腊文化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，庞贝作为罗马城市出土希腊主题艺术作品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，直接印证了古希腊文化在古罗马的传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播与传承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。排除A：古罗马建筑的主要特征包括拱券、穹顶、混凝土技术等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，而马赛克镶嵌画属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于装饰艺术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，与建筑功能特征无直接关联。排除B：拉丁民族文化的发展更多体现在语言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等领域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，而题干中的画作主题是希腊哲学家，反映的是希腊文化的影响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，而非拉丁民族文化的独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特性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。排除C：柏拉图等希腊哲学家确实强调理性思考，但画作本身仅描绘哲学讨论场景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直接体现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“理性地解释世界”。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721569f49.fixed?pid=b605c7a50&amp;color=100,146,38"/>
          <p:cNvSpPr/>
          <p:nvPr/>
        </p:nvSpPr>
        <p:spPr>
          <a:xfrm>
            <a:off x="5971032" y="950976"/>
            <a:ext cx="969264" cy="1197864"/>
          </a:xfrm>
          <a:prstGeom prst="rect">
            <a:avLst/>
          </a:prstGeom>
          <a:noFill/>
        </p:spPr>
        <p:txBody>
          <a:bodyPr wrap="square" lIns="0" tIns="0" rIns="0" bIns="0" rtlCol="0" anchor="ctr"/>
          <a:lstStyle/>
          <a:p>
            <a:pPr algn="ctr" latinLnBrk="1">
              <a:lnSpc>
                <a:spcPct val="1000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1</a:t>
            </a:r>
            <a:endParaRPr lang="en-US" altLang="zh-CN" sz="7200" dirty="0"/>
          </a:p>
        </p:txBody>
      </p:sp>
      <p:sp>
        <p:nvSpPr>
          <p:cNvPr id="3" name="C_3#721569f49.fixed?pid=b605c7a50&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专题1</a:t>
            </a:r>
            <a:r>
              <a:rPr lang="en-US" altLang="zh-CN" sz="4400" b="1" i="0" dirty="0">
                <a:solidFill>
                  <a:srgbClr val="FFFFFF"/>
                </a:solidFill>
                <a:latin typeface="宋体" panose="02010600030101010101" pitchFamily="2" charset="-122"/>
                <a:ea typeface="宋体" panose="02010600030101010101" pitchFamily="2" charset="-122"/>
                <a:cs typeface="宋体" panose="02010600030101010101" pitchFamily="34" charset="-120"/>
              </a:rPr>
              <a:t> </a:t>
            </a: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中外文化的形成与发展历程</a:t>
            </a:r>
            <a:endParaRPr lang="en-US" altLang="zh-CN" sz="4400" dirty="0"/>
          </a:p>
        </p:txBody>
      </p:sp>
      <p:pic>
        <p:nvPicPr>
          <p:cNvPr id="4" name="C_3#721569f49.fixed?pid=b605c7a50&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721569f49.fixed?pid=b605c7a50&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刷能力</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_1#e71171a3f?pid=721569f49&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[安徽江南十校2024高二期中]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考古资料表明，早期中国聚落遗址外围一般有壕沟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，里面的房舍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排列整齐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，古城遗址则以规模宏大的宫城为中心，方正规矩。西汉时期音乐理论著作《礼记·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乐记》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记载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：“乐者，天地之和也。礼者，天地之序也。和，故百物皆化；序，故群物皆别</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。”根据以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上材料可知中国传统文化的特征是(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_1#e71171a3f.bracket?pid=721569f49&amp;color=0,0,0&amp;vpa=1"/>
          <p:cNvSpPr/>
          <p:nvPr/>
        </p:nvSpPr>
        <p:spPr>
          <a:xfrm>
            <a:off x="4732401" y="23245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4_BD.1_2#e71171a3f.choices?pid=721569f49&amp;color=0,0,0&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A.儒家核心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，源远流长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.追求秩序，和谐稳定</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.祖先崇拜</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，以人为本</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.整体思维，天人合一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_1#e71171a3f?vop=1&amp;pid=721569f49&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本题考查中国传统文化特征。选择B：据材料信息并结合所学可知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,考古资料中提到的早期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中国聚落遗址和古城遗址的规划展现了中国古代城市规划的秩序性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；壕沟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、整齐排列的房舍和以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宫城为中心的方正规矩的城市布局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,都体现了对秩序和稳定的追求;在《礼记·乐记》中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,音乐被视为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天地和谐的一种体现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,而礼仪则是维护社会秩序和等级差别的手段。总的来说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,中国传统文化在很</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大程度上强调了秩序与和谐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。排除A：在早期中国形成和发展过程中,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儒家思想尚未居于核心地位。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C：材料内容无法体现祖先崇拜、以人为本的特点。排除D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：天人合一是指人与自然和谐相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,材料未体现天人合一的思想。</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_1#74f5859fd?pid=721569f49&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[湖南郴州2025高二期末]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魏晋时期，玄学家阮籍虽“尤好庄、老”，实则推崇儒家礼乐</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尊卑有分，上下有等”；嵇康虽称“非汤、武而薄周、孔”，却仍肯定“人伦有理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，朝廷有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_1#74f5859fd.bracket?pid=721569f49&amp;color=0,0,0&amp;vpa=2"/>
          <p:cNvSpPr/>
          <p:nvPr/>
        </p:nvSpPr>
        <p:spPr>
          <a:xfrm>
            <a:off x="2687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4_2#74f5859fd.choices?pid=721569f49&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.士人阶层完全回归传统儒学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.佛道盛行冲击儒学伦理体系</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C.玄学取代儒学成为主流思想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.部分士人试图调和儒道思想</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_1#74f5859fd?vop=1&amp;pid=721569f49&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本题考查魏晋时期思想的发展。选择D：阮籍虽“尤好庄、老”，实则推崇儒家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“尊卑有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，上下有等”的礼乐制度，嵇康虽称“非汤、武而薄周、孔”，却肯定“人伦有理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，朝廷有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”，这反映了部分魏晋玄学家在道家思想影响下对儒家部分思想的吸收，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即试图融合儒道思想。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A：阮籍和嵇康只是推崇部分儒家思想，并非完全回归传统儒学。排除B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：材料主要体现的是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儒道关系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，未提及佛教。排除C：材料显示部分玄学家仍接受儒家学说的部分元素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，且魏晋时期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儒学仍是官方主导思想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7_1#3a04feb75?pid=721569f49&amp;color=0,0,0&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[江苏部分中学2025高二期末]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下表所示为对哪吒的形象逐步走出佛教经典</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，融入中国古典文学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的阶段性描述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哪吒形象的演变深刻地反映了(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graphicFrame>
        <p:nvGraphicFramePr>
          <p:cNvPr id="8" name="QC_4_BD.7_2#3a04feb75?colgroup=5,35&amp;pid=721569f49&amp;color=0,0,0&amp;bbb=1&amp;hb=1"/>
          <p:cNvGraphicFramePr>
            <a:graphicFrameLocks noGrp="1"/>
          </p:cNvGraphicFramePr>
          <p:nvPr/>
        </p:nvGraphicFramePr>
        <p:xfrm>
          <a:off x="722376" y="1951677"/>
          <a:ext cx="10744200" cy="2888869"/>
        </p:xfrm>
        <a:graphic>
          <a:graphicData uri="http://schemas.openxmlformats.org/drawingml/2006/table">
            <a:tbl>
              <a:tblPr/>
              <a:tblGrid>
                <a:gridCol w="1508760"/>
                <a:gridCol w="9235440"/>
              </a:tblGrid>
              <a:tr h="421132">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演变</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82257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晚唐至宋朝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“析骨还父</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析肉还母</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莲花化身”的故事开始流行</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毗沙门信仰与英雄李靖的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传说合流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哪吒从毗沙门之子演变为李靖之子</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哪吒形象融入道教体系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21881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元朝至明初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以丰富的体裁为依托</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哪吒的故事在沿袭和改编宋人传说的基础上</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侧重降妖除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indent="0" algn="l" latinLnBrk="1" hangingPunct="0">
                        <a:lnSpc>
                          <a:spcPts val="32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魔的情节</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元末明初</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哪吒的故事已经基本成形</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且逐步脱离佛教</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道教化倾向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30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426339">
                <a:tc>
                  <a:txBody>
                    <a:bodyPr/>
                    <a:lstStyle/>
                    <a:p>
                      <a:pPr algn="ctr"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明代</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《西游记》和《封神演义》对哪吒的故事进行了更加深入的改写和扩充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C_4_AN.8_1#3a04feb75.bracket?pid=721569f49&amp;color=0,0,0&amp;vpa=3"/>
          <p:cNvSpPr/>
          <p:nvPr/>
        </p:nvSpPr>
        <p:spPr>
          <a:xfrm>
            <a:off x="5989701" y="14101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4_BD.7_3#3a04feb75.choices?pid=721569f49&amp;color=0,0,0&amp;bbb=1"/>
          <p:cNvSpPr/>
          <p:nvPr/>
        </p:nvSpPr>
        <p:spPr>
          <a:xfrm>
            <a:off x="722376" y="49742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.佛教逐渐本土化的历程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.中华文化的本土性和凝聚性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C.市民文化逐渐成为主流</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.文化交流、碰撞和融合的过程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9_1#3a04feb75?vop=1&amp;pid=721569f49&amp;color=0,0,0&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本题考查哪吒形象演变反映的文化交流、碰撞与融合过程。选择D：从晚唐至宋朝</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，哪吒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故事流行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，形象融入道教体系，元朝至明初哪吒故事基本成形且道教化明显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，明代又被深入改写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，哪吒形象的演变反映了在不同阶段文化的交流、碰撞和融合的过程。排除A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：材料重点是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哪吒个人形象的多文化演变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，而非佛教整体在中国本土化的历史脉络。排除B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：中华文化的本土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性和凝聚性在哪吒形象融入道教等元素中有所体现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，但材料更突出佛教与道教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、文学创作的交流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碰撞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，而非强调中华文化的内在特性。排除C：市民文化逐渐成为主流在材料中未被提及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，哪吒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故事演变依托宗教和古典文学体裁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，未涉及市民社会或通俗文化的兴起。</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0_1#c2f64b96f?pid=721569f49&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[江西上饶2024高二月考]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古代美索不达米亚人是现实主义者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，不具有古埃及人那种来世复生的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。他们认为死亡是人生命的终结，更关心现实和实际的问题，重视法律以规范社会秩序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服社会的混乱与动荡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11_1#c2f64b96f.bracket?pid=721569f49&amp;color=0,0,0&amp;vpa=4"/>
          <p:cNvSpPr/>
          <p:nvPr/>
        </p:nvSpPr>
        <p:spPr>
          <a:xfrm>
            <a:off x="447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10_2#c2f64b96f.choices?pid=721569f49&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.古代美索不达米亚人的生活安宁富足</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.古代埃及重视宗教神权统治</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C.地理环境对早期文明有着深刻的影响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.两河流域居民宗教观念淡薄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2817</Words>
  <Application>WPS 演示</Application>
  <PresentationFormat>宽屏</PresentationFormat>
  <Paragraphs>125</Paragraphs>
  <Slides>15</Slides>
  <Notes>15</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15</vt:i4>
      </vt:variant>
    </vt:vector>
  </HeadingPairs>
  <TitlesOfParts>
    <vt:vector size="32"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宋体</vt:lpstr>
      <vt:lpstr>仿宋</vt:lpstr>
      <vt:lpstr>仿宋</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2025-10-16T07:03:00Z</dcterms:created>
  <dcterms:modified xsi:type="dcterms:W3CDTF">2025-10-17T06:38:01Z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1E026F27CB6347FEBAB83E155158885A_12</vt:lpwstr>
  </property>
  <property fmtid="{D5CDD505-2E9C-101B-9397-08002B2CF9AE}" pid="3" name="KSOProductBuildVer">
    <vt:lpwstr>2052-12.1.0.23125</vt:lpwstr>
  </property>
</Properties>
</file>